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8" r:id="rId5"/>
    <p:sldId id="267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90" y="-5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5184" y="261329"/>
            <a:ext cx="5109091" cy="938333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</a:rPr>
              <a:t>最後に使った人が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</a:endParaRPr>
          </a:p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トイレットペーパー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を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補充して下さい</a:t>
            </a:r>
            <a:endParaRPr lang="en-US" altLang="ja-JP" sz="8000" dirty="0" smtClean="0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5184" y="261329"/>
            <a:ext cx="5109091" cy="938333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最後に使った人が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トイレットペーパー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000" dirty="0" smtClean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を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補充して下さい</a:t>
            </a:r>
            <a:endParaRPr lang="en-US" altLang="ja-JP" sz="8000" dirty="0" smtClean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114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785158" y="2252700"/>
            <a:ext cx="5288844" cy="5175575"/>
            <a:chOff x="2494345" y="864536"/>
            <a:chExt cx="5288844" cy="5175575"/>
          </a:xfrm>
        </p:grpSpPr>
        <p:sp>
          <p:nvSpPr>
            <p:cNvPr id="22" name="円/楕円 21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24" name="グループ化 23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9" name="フローチャート : 磁気ディスク 48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/楕円 49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5" name="グループ化 44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47" name="フローチャート : 磁気ディスク 46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47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3" name="フローチャート : 磁気ディスク 42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円/楕円 43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アーチ 26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アーチ 27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アーチ 38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39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40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1441340" y="1450907"/>
            <a:ext cx="3976480" cy="3891316"/>
            <a:chOff x="2494345" y="864536"/>
            <a:chExt cx="5288844" cy="5175575"/>
          </a:xfrm>
        </p:grpSpPr>
        <p:sp>
          <p:nvSpPr>
            <p:cNvPr id="24" name="円/楕円 23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51" name="フローチャート : 磁気ディスク 50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円/楕円 51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49" name="フローチャート : 磁気ディスク 48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49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5" name="フローチャート : 磁気ディスク 44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/楕円 45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アーチ 28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39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40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アーチ 42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アーチ 43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3" name="テキスト ボックス 52"/>
          <p:cNvSpPr txBox="1"/>
          <p:nvPr/>
        </p:nvSpPr>
        <p:spPr>
          <a:xfrm>
            <a:off x="0" y="562807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ペーパーを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-46259" y="722530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皆様へお願い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0" y="562807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ペーパーを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784240" y="1907853"/>
            <a:ext cx="3290680" cy="3220204"/>
            <a:chOff x="2494345" y="864536"/>
            <a:chExt cx="5288844" cy="5175575"/>
          </a:xfrm>
        </p:grpSpPr>
        <p:sp>
          <p:nvSpPr>
            <p:cNvPr id="21" name="円/楕円 20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38" name="フローチャート : 磁気ディスク 37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38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36" name="フローチャート : 磁気ディスク 35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32" name="フローチャート : 磁気ディスク 31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アーチ 25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アーチ 26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アーチ 27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アーチ 28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29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-46259" y="722530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ご協力下さい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0" y="562807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最後に使った人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が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トイレット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ペーパーを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補充</a:t>
            </a:r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して下さい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784240" y="1907853"/>
            <a:ext cx="3290680" cy="3220204"/>
            <a:chOff x="2494345" y="864536"/>
            <a:chExt cx="5288844" cy="5175575"/>
          </a:xfrm>
        </p:grpSpPr>
        <p:sp>
          <p:nvSpPr>
            <p:cNvPr id="21" name="円/楕円 20"/>
            <p:cNvSpPr/>
            <p:nvPr/>
          </p:nvSpPr>
          <p:spPr>
            <a:xfrm>
              <a:off x="2494345" y="864536"/>
              <a:ext cx="5175575" cy="517557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494345" y="1324737"/>
              <a:ext cx="5288844" cy="4013676"/>
              <a:chOff x="3670300" y="2436460"/>
              <a:chExt cx="2553376" cy="1937744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38" name="フローチャート : 磁気ディスク 37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38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36" name="フローチャート : 磁気ディスク 35"/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大波 6"/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32" name="フローチャート : 磁気ディスク 31"/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アーチ 25"/>
              <p:cNvSpPr/>
              <p:nvPr/>
            </p:nvSpPr>
            <p:spPr bwMode="auto">
              <a:xfrm>
                <a:off x="377931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アーチ 26"/>
              <p:cNvSpPr/>
              <p:nvPr/>
            </p:nvSpPr>
            <p:spPr bwMode="auto">
              <a:xfrm>
                <a:off x="432831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アーチ 27"/>
              <p:cNvSpPr/>
              <p:nvPr/>
            </p:nvSpPr>
            <p:spPr bwMode="auto">
              <a:xfrm rot="10800000">
                <a:off x="406631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アーチ 28"/>
              <p:cNvSpPr/>
              <p:nvPr/>
            </p:nvSpPr>
            <p:spPr bwMode="auto">
              <a:xfrm>
                <a:off x="4983279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29"/>
              <p:cNvSpPr/>
              <p:nvPr/>
            </p:nvSpPr>
            <p:spPr bwMode="auto">
              <a:xfrm>
                <a:off x="5532275" y="3557819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/>
              <p:cNvSpPr/>
              <p:nvPr/>
            </p:nvSpPr>
            <p:spPr bwMode="auto">
              <a:xfrm rot="10800000">
                <a:off x="5270270" y="3698135"/>
                <a:ext cx="353195" cy="353195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8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pop750_最後に使った人が補充</dc:title>
  <dc:subject>pop750_最後に使った人が補充</dc:subject>
  <dc:creator>http://www.digipot.net</dc:creator>
  <cp:lastModifiedBy/>
  <cp:revision>1</cp:revision>
  <dcterms:created xsi:type="dcterms:W3CDTF">2014-12-04T06:28:15Z</dcterms:created>
  <dcterms:modified xsi:type="dcterms:W3CDTF">2016-04-12T07:09:34Z</dcterms:modified>
  <cp:version>1</cp:version>
</cp:coreProperties>
</file>